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0" r:id="rId2"/>
    <p:sldId id="261" r:id="rId3"/>
    <p:sldId id="262" r:id="rId4"/>
    <p:sldId id="263" r:id="rId5"/>
    <p:sldId id="264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8"/>
    <p:restoredTop sz="94668"/>
  </p:normalViewPr>
  <p:slideViewPr>
    <p:cSldViewPr snapToGrid="0">
      <p:cViewPr varScale="1">
        <p:scale>
          <a:sx n="59" d="100"/>
          <a:sy n="59" d="100"/>
        </p:scale>
        <p:origin x="6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E2408-8F77-4223-8F0D-7A95F2EDCF3E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B83CB-00B3-4CB7-848C-DF66722084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389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D62BD-682B-324F-B985-6EDA118367A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93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D62BD-682B-324F-B985-6EDA118367A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39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DB4305-150F-EDB5-BF09-E00068794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FB36ED-4771-529C-CBE7-55959C349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D49322-1F47-A583-8E44-33AC4942E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5E2C-2460-5442-8F24-1186CC1697F9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709D75-93BF-8A05-F5FA-590BCD58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92CB1B-7296-0BCC-05AF-A9D67C6E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A8FB-1CF1-7E42-B1AA-C286B15363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77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4BEC56D-E72C-E5AF-113C-8A41A317F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5E2C-2460-5442-8F24-1186CC1697F9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E70CCB-280B-6542-29A3-E96F3E02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88A779-549A-839C-037C-5885B446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4A8FB-1CF1-7E42-B1AA-C286B15363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754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43DF62-B296-7589-C370-8B4FB25F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82622F-FF7D-7AD6-2D0B-D979A59D3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C7860A-EF27-0BE7-C292-C36CA88469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8C5E2C-2460-5442-8F24-1186CC1697F9}" type="datetimeFigureOut">
              <a:rPr lang="fr-FR" smtClean="0"/>
              <a:t>22/10/2025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6DDCA6-9362-27BB-A362-BEF891370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E4C48D-4165-4D28-7BAB-03BAF2065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24A8FB-1CF1-7E42-B1AA-C286B15363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37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opcoep.fr/ressources/centre-ressources/contact/Carte-CF-PACA-opcoep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85"/>
            <a:ext cx="12191144" cy="68576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0104099" cy="113085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6369" y="523544"/>
              <a:ext cx="18931890" cy="10261600"/>
            </a:xfrm>
            <a:custGeom>
              <a:avLst/>
              <a:gdLst/>
              <a:ahLst/>
              <a:cxnLst/>
              <a:rect l="l" t="t" r="r" b="b"/>
              <a:pathLst>
                <a:path w="18931890" h="10261600">
                  <a:moveTo>
                    <a:pt x="17779563" y="0"/>
                  </a:moveTo>
                  <a:lnTo>
                    <a:pt x="1151797" y="0"/>
                  </a:lnTo>
                  <a:lnTo>
                    <a:pt x="1103109" y="1010"/>
                  </a:lnTo>
                  <a:lnTo>
                    <a:pt x="1054936" y="4015"/>
                  </a:lnTo>
                  <a:lnTo>
                    <a:pt x="1007319" y="8974"/>
                  </a:lnTo>
                  <a:lnTo>
                    <a:pt x="960296" y="15847"/>
                  </a:lnTo>
                  <a:lnTo>
                    <a:pt x="913908" y="24595"/>
                  </a:lnTo>
                  <a:lnTo>
                    <a:pt x="868195" y="35177"/>
                  </a:lnTo>
                  <a:lnTo>
                    <a:pt x="823198" y="47553"/>
                  </a:lnTo>
                  <a:lnTo>
                    <a:pt x="778955" y="61684"/>
                  </a:lnTo>
                  <a:lnTo>
                    <a:pt x="735507" y="77529"/>
                  </a:lnTo>
                  <a:lnTo>
                    <a:pt x="692894" y="95049"/>
                  </a:lnTo>
                  <a:lnTo>
                    <a:pt x="651156" y="114203"/>
                  </a:lnTo>
                  <a:lnTo>
                    <a:pt x="610333" y="134951"/>
                  </a:lnTo>
                  <a:lnTo>
                    <a:pt x="570464" y="157254"/>
                  </a:lnTo>
                  <a:lnTo>
                    <a:pt x="531591" y="181072"/>
                  </a:lnTo>
                  <a:lnTo>
                    <a:pt x="493752" y="206364"/>
                  </a:lnTo>
                  <a:lnTo>
                    <a:pt x="456988" y="233091"/>
                  </a:lnTo>
                  <a:lnTo>
                    <a:pt x="421338" y="261212"/>
                  </a:lnTo>
                  <a:lnTo>
                    <a:pt x="386844" y="290688"/>
                  </a:lnTo>
                  <a:lnTo>
                    <a:pt x="353544" y="321479"/>
                  </a:lnTo>
                  <a:lnTo>
                    <a:pt x="321479" y="353544"/>
                  </a:lnTo>
                  <a:lnTo>
                    <a:pt x="290688" y="386844"/>
                  </a:lnTo>
                  <a:lnTo>
                    <a:pt x="261212" y="421338"/>
                  </a:lnTo>
                  <a:lnTo>
                    <a:pt x="233091" y="456988"/>
                  </a:lnTo>
                  <a:lnTo>
                    <a:pt x="206364" y="493752"/>
                  </a:lnTo>
                  <a:lnTo>
                    <a:pt x="181072" y="531591"/>
                  </a:lnTo>
                  <a:lnTo>
                    <a:pt x="157254" y="570464"/>
                  </a:lnTo>
                  <a:lnTo>
                    <a:pt x="134951" y="610333"/>
                  </a:lnTo>
                  <a:lnTo>
                    <a:pt x="114203" y="651156"/>
                  </a:lnTo>
                  <a:lnTo>
                    <a:pt x="95049" y="692894"/>
                  </a:lnTo>
                  <a:lnTo>
                    <a:pt x="77529" y="735507"/>
                  </a:lnTo>
                  <a:lnTo>
                    <a:pt x="61684" y="778955"/>
                  </a:lnTo>
                  <a:lnTo>
                    <a:pt x="47553" y="823198"/>
                  </a:lnTo>
                  <a:lnTo>
                    <a:pt x="35177" y="868195"/>
                  </a:lnTo>
                  <a:lnTo>
                    <a:pt x="24595" y="913908"/>
                  </a:lnTo>
                  <a:lnTo>
                    <a:pt x="15847" y="960296"/>
                  </a:lnTo>
                  <a:lnTo>
                    <a:pt x="8974" y="1007319"/>
                  </a:lnTo>
                  <a:lnTo>
                    <a:pt x="4015" y="1054936"/>
                  </a:lnTo>
                  <a:lnTo>
                    <a:pt x="1010" y="1103109"/>
                  </a:lnTo>
                  <a:lnTo>
                    <a:pt x="0" y="1151797"/>
                  </a:lnTo>
                  <a:lnTo>
                    <a:pt x="0" y="9109670"/>
                  </a:lnTo>
                  <a:lnTo>
                    <a:pt x="1010" y="9158358"/>
                  </a:lnTo>
                  <a:lnTo>
                    <a:pt x="4015" y="9206530"/>
                  </a:lnTo>
                  <a:lnTo>
                    <a:pt x="8974" y="9254148"/>
                  </a:lnTo>
                  <a:lnTo>
                    <a:pt x="15847" y="9301171"/>
                  </a:lnTo>
                  <a:lnTo>
                    <a:pt x="24595" y="9347559"/>
                  </a:lnTo>
                  <a:lnTo>
                    <a:pt x="35177" y="9393271"/>
                  </a:lnTo>
                  <a:lnTo>
                    <a:pt x="47553" y="9438269"/>
                  </a:lnTo>
                  <a:lnTo>
                    <a:pt x="61684" y="9482512"/>
                  </a:lnTo>
                  <a:lnTo>
                    <a:pt x="77529" y="9525960"/>
                  </a:lnTo>
                  <a:lnTo>
                    <a:pt x="95049" y="9568573"/>
                  </a:lnTo>
                  <a:lnTo>
                    <a:pt x="114203" y="9610311"/>
                  </a:lnTo>
                  <a:lnTo>
                    <a:pt x="134951" y="9651134"/>
                  </a:lnTo>
                  <a:lnTo>
                    <a:pt x="157254" y="9691002"/>
                  </a:lnTo>
                  <a:lnTo>
                    <a:pt x="181072" y="9729876"/>
                  </a:lnTo>
                  <a:lnTo>
                    <a:pt x="206364" y="9767715"/>
                  </a:lnTo>
                  <a:lnTo>
                    <a:pt x="233091" y="9804479"/>
                  </a:lnTo>
                  <a:lnTo>
                    <a:pt x="261212" y="9840128"/>
                  </a:lnTo>
                  <a:lnTo>
                    <a:pt x="290688" y="9874623"/>
                  </a:lnTo>
                  <a:lnTo>
                    <a:pt x="321479" y="9907923"/>
                  </a:lnTo>
                  <a:lnTo>
                    <a:pt x="353544" y="9939988"/>
                  </a:lnTo>
                  <a:lnTo>
                    <a:pt x="386844" y="9970779"/>
                  </a:lnTo>
                  <a:lnTo>
                    <a:pt x="421338" y="10000255"/>
                  </a:lnTo>
                  <a:lnTo>
                    <a:pt x="456988" y="10028376"/>
                  </a:lnTo>
                  <a:lnTo>
                    <a:pt x="493752" y="10055103"/>
                  </a:lnTo>
                  <a:lnTo>
                    <a:pt x="531591" y="10080395"/>
                  </a:lnTo>
                  <a:lnTo>
                    <a:pt x="570464" y="10104212"/>
                  </a:lnTo>
                  <a:lnTo>
                    <a:pt x="610333" y="10126515"/>
                  </a:lnTo>
                  <a:lnTo>
                    <a:pt x="651156" y="10147264"/>
                  </a:lnTo>
                  <a:lnTo>
                    <a:pt x="692894" y="10166418"/>
                  </a:lnTo>
                  <a:lnTo>
                    <a:pt x="735507" y="10183938"/>
                  </a:lnTo>
                  <a:lnTo>
                    <a:pt x="778955" y="10199783"/>
                  </a:lnTo>
                  <a:lnTo>
                    <a:pt x="823198" y="10213914"/>
                  </a:lnTo>
                  <a:lnTo>
                    <a:pt x="868195" y="10226290"/>
                  </a:lnTo>
                  <a:lnTo>
                    <a:pt x="913908" y="10236872"/>
                  </a:lnTo>
                  <a:lnTo>
                    <a:pt x="960296" y="10245620"/>
                  </a:lnTo>
                  <a:lnTo>
                    <a:pt x="1007319" y="10252493"/>
                  </a:lnTo>
                  <a:lnTo>
                    <a:pt x="1054936" y="10257452"/>
                  </a:lnTo>
                  <a:lnTo>
                    <a:pt x="1103109" y="10260457"/>
                  </a:lnTo>
                  <a:lnTo>
                    <a:pt x="1151797" y="10261467"/>
                  </a:lnTo>
                  <a:lnTo>
                    <a:pt x="17779563" y="10261467"/>
                  </a:lnTo>
                  <a:lnTo>
                    <a:pt x="17828251" y="10260457"/>
                  </a:lnTo>
                  <a:lnTo>
                    <a:pt x="17876423" y="10257452"/>
                  </a:lnTo>
                  <a:lnTo>
                    <a:pt x="17924041" y="10252493"/>
                  </a:lnTo>
                  <a:lnTo>
                    <a:pt x="17971064" y="10245620"/>
                  </a:lnTo>
                  <a:lnTo>
                    <a:pt x="18017452" y="10236872"/>
                  </a:lnTo>
                  <a:lnTo>
                    <a:pt x="18063164" y="10226290"/>
                  </a:lnTo>
                  <a:lnTo>
                    <a:pt x="18108162" y="10213914"/>
                  </a:lnTo>
                  <a:lnTo>
                    <a:pt x="18152405" y="10199783"/>
                  </a:lnTo>
                  <a:lnTo>
                    <a:pt x="18195853" y="10183938"/>
                  </a:lnTo>
                  <a:lnTo>
                    <a:pt x="18238466" y="10166418"/>
                  </a:lnTo>
                  <a:lnTo>
                    <a:pt x="18280204" y="10147264"/>
                  </a:lnTo>
                  <a:lnTo>
                    <a:pt x="18321027" y="10126515"/>
                  </a:lnTo>
                  <a:lnTo>
                    <a:pt x="18360896" y="10104212"/>
                  </a:lnTo>
                  <a:lnTo>
                    <a:pt x="18399769" y="10080395"/>
                  </a:lnTo>
                  <a:lnTo>
                    <a:pt x="18437608" y="10055103"/>
                  </a:lnTo>
                  <a:lnTo>
                    <a:pt x="18474372" y="10028376"/>
                  </a:lnTo>
                  <a:lnTo>
                    <a:pt x="18510021" y="10000255"/>
                  </a:lnTo>
                  <a:lnTo>
                    <a:pt x="18544516" y="9970779"/>
                  </a:lnTo>
                  <a:lnTo>
                    <a:pt x="18577816" y="9939988"/>
                  </a:lnTo>
                  <a:lnTo>
                    <a:pt x="18609881" y="9907923"/>
                  </a:lnTo>
                  <a:lnTo>
                    <a:pt x="18640672" y="9874623"/>
                  </a:lnTo>
                  <a:lnTo>
                    <a:pt x="18670148" y="9840128"/>
                  </a:lnTo>
                  <a:lnTo>
                    <a:pt x="18698269" y="9804479"/>
                  </a:lnTo>
                  <a:lnTo>
                    <a:pt x="18724996" y="9767715"/>
                  </a:lnTo>
                  <a:lnTo>
                    <a:pt x="18750288" y="9729876"/>
                  </a:lnTo>
                  <a:lnTo>
                    <a:pt x="18774105" y="9691002"/>
                  </a:lnTo>
                  <a:lnTo>
                    <a:pt x="18796408" y="9651134"/>
                  </a:lnTo>
                  <a:lnTo>
                    <a:pt x="18817157" y="9610311"/>
                  </a:lnTo>
                  <a:lnTo>
                    <a:pt x="18836311" y="9568573"/>
                  </a:lnTo>
                  <a:lnTo>
                    <a:pt x="18853831" y="9525960"/>
                  </a:lnTo>
                  <a:lnTo>
                    <a:pt x="18869676" y="9482512"/>
                  </a:lnTo>
                  <a:lnTo>
                    <a:pt x="18883807" y="9438269"/>
                  </a:lnTo>
                  <a:lnTo>
                    <a:pt x="18896183" y="9393271"/>
                  </a:lnTo>
                  <a:lnTo>
                    <a:pt x="18906765" y="9347559"/>
                  </a:lnTo>
                  <a:lnTo>
                    <a:pt x="18915513" y="9301171"/>
                  </a:lnTo>
                  <a:lnTo>
                    <a:pt x="18922386" y="9254148"/>
                  </a:lnTo>
                  <a:lnTo>
                    <a:pt x="18927345" y="9206530"/>
                  </a:lnTo>
                  <a:lnTo>
                    <a:pt x="18930350" y="9158358"/>
                  </a:lnTo>
                  <a:lnTo>
                    <a:pt x="18931360" y="9109670"/>
                  </a:lnTo>
                  <a:lnTo>
                    <a:pt x="18931360" y="1151797"/>
                  </a:lnTo>
                  <a:lnTo>
                    <a:pt x="18930350" y="1103109"/>
                  </a:lnTo>
                  <a:lnTo>
                    <a:pt x="18927345" y="1054936"/>
                  </a:lnTo>
                  <a:lnTo>
                    <a:pt x="18922386" y="1007319"/>
                  </a:lnTo>
                  <a:lnTo>
                    <a:pt x="18915513" y="960296"/>
                  </a:lnTo>
                  <a:lnTo>
                    <a:pt x="18906765" y="913908"/>
                  </a:lnTo>
                  <a:lnTo>
                    <a:pt x="18896183" y="868195"/>
                  </a:lnTo>
                  <a:lnTo>
                    <a:pt x="18883807" y="823198"/>
                  </a:lnTo>
                  <a:lnTo>
                    <a:pt x="18869676" y="778955"/>
                  </a:lnTo>
                  <a:lnTo>
                    <a:pt x="18853831" y="735507"/>
                  </a:lnTo>
                  <a:lnTo>
                    <a:pt x="18836311" y="692894"/>
                  </a:lnTo>
                  <a:lnTo>
                    <a:pt x="18817157" y="651156"/>
                  </a:lnTo>
                  <a:lnTo>
                    <a:pt x="18796408" y="610333"/>
                  </a:lnTo>
                  <a:lnTo>
                    <a:pt x="18774105" y="570464"/>
                  </a:lnTo>
                  <a:lnTo>
                    <a:pt x="18750288" y="531591"/>
                  </a:lnTo>
                  <a:lnTo>
                    <a:pt x="18724996" y="493752"/>
                  </a:lnTo>
                  <a:lnTo>
                    <a:pt x="18698269" y="456988"/>
                  </a:lnTo>
                  <a:lnTo>
                    <a:pt x="18670148" y="421338"/>
                  </a:lnTo>
                  <a:lnTo>
                    <a:pt x="18640672" y="386844"/>
                  </a:lnTo>
                  <a:lnTo>
                    <a:pt x="18609881" y="353544"/>
                  </a:lnTo>
                  <a:lnTo>
                    <a:pt x="18577816" y="321479"/>
                  </a:lnTo>
                  <a:lnTo>
                    <a:pt x="18544516" y="290688"/>
                  </a:lnTo>
                  <a:lnTo>
                    <a:pt x="18510021" y="261212"/>
                  </a:lnTo>
                  <a:lnTo>
                    <a:pt x="18474372" y="233091"/>
                  </a:lnTo>
                  <a:lnTo>
                    <a:pt x="18437608" y="206364"/>
                  </a:lnTo>
                  <a:lnTo>
                    <a:pt x="18399769" y="181072"/>
                  </a:lnTo>
                  <a:lnTo>
                    <a:pt x="18360896" y="157254"/>
                  </a:lnTo>
                  <a:lnTo>
                    <a:pt x="18321027" y="134951"/>
                  </a:lnTo>
                  <a:lnTo>
                    <a:pt x="18280204" y="114203"/>
                  </a:lnTo>
                  <a:lnTo>
                    <a:pt x="18238466" y="95049"/>
                  </a:lnTo>
                  <a:lnTo>
                    <a:pt x="18195853" y="77529"/>
                  </a:lnTo>
                  <a:lnTo>
                    <a:pt x="18152405" y="61684"/>
                  </a:lnTo>
                  <a:lnTo>
                    <a:pt x="18108162" y="47553"/>
                  </a:lnTo>
                  <a:lnTo>
                    <a:pt x="18063164" y="35177"/>
                  </a:lnTo>
                  <a:lnTo>
                    <a:pt x="18017452" y="24595"/>
                  </a:lnTo>
                  <a:lnTo>
                    <a:pt x="17971064" y="15847"/>
                  </a:lnTo>
                  <a:lnTo>
                    <a:pt x="17924041" y="8974"/>
                  </a:lnTo>
                  <a:lnTo>
                    <a:pt x="17876423" y="4015"/>
                  </a:lnTo>
                  <a:lnTo>
                    <a:pt x="17828251" y="1010"/>
                  </a:lnTo>
                  <a:lnTo>
                    <a:pt x="17779563" y="0"/>
                  </a:lnTo>
                  <a:close/>
                </a:path>
              </a:pathLst>
            </a:custGeom>
            <a:solidFill>
              <a:srgbClr val="FFFFFF">
                <a:alpha val="83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2E2C147-416F-A749-6E5E-A5E61976B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00" y="0"/>
            <a:ext cx="4274307" cy="2387600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22B1149-1915-79D5-8C89-A1F59C926BE3}"/>
              </a:ext>
            </a:extLst>
          </p:cNvPr>
          <p:cNvSpPr txBox="1">
            <a:spLocks/>
          </p:cNvSpPr>
          <p:nvPr/>
        </p:nvSpPr>
        <p:spPr>
          <a:xfrm>
            <a:off x="1523571" y="1904327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b="1" dirty="0">
                <a:solidFill>
                  <a:schemeClr val="accent2"/>
                </a:solidFill>
              </a:rPr>
              <a:t>PROCEDURE POUR INSCRIRE LES ADJOINTS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CCA8FF4-EA50-2F38-9784-A0E3572531A7}"/>
              </a:ext>
            </a:extLst>
          </p:cNvPr>
          <p:cNvSpPr txBox="1"/>
          <p:nvPr/>
        </p:nvSpPr>
        <p:spPr>
          <a:xfrm>
            <a:off x="4223956" y="3371536"/>
            <a:ext cx="6291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u="sng" dirty="0">
                <a:solidFill>
                  <a:srgbClr val="92D050"/>
                </a:solidFill>
              </a:rPr>
              <a:t>MUNISSEZ VOUS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DD7588-DE6E-0BBA-03F6-F74B8F513DEA}"/>
              </a:ext>
            </a:extLst>
          </p:cNvPr>
          <p:cNvSpPr txBox="1"/>
          <p:nvPr/>
        </p:nvSpPr>
        <p:spPr>
          <a:xfrm>
            <a:off x="863302" y="4292119"/>
            <a:ext cx="693247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>
                    <a:lumMod val="10000"/>
                  </a:schemeClr>
                </a:solidFill>
              </a:rPr>
              <a:t>DE VOTRE NUMERO DE SIRET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>
                    <a:lumMod val="10000"/>
                  </a:schemeClr>
                </a:solidFill>
              </a:rPr>
              <a:t>DU PROGRAMME DE LA 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>
                    <a:lumMod val="10000"/>
                  </a:schemeClr>
                </a:solidFill>
              </a:rPr>
              <a:t>DE L’AUTORISATION DE L’ORGANISME DE 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>
                    <a:lumMod val="10000"/>
                  </a:schemeClr>
                </a:solidFill>
              </a:rPr>
              <a:t>DU RIB DE LA PHARMACIE SI VOUS N ETES PAS INSCRITS </a:t>
            </a:r>
          </a:p>
          <a:p>
            <a:pPr algn="l"/>
            <a:endParaRPr lang="fr-FR" dirty="0"/>
          </a:p>
          <a:p>
            <a:pPr algn="l"/>
            <a:r>
              <a:rPr lang="fr-FR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Inscription à demander avant mi-novembre </a:t>
            </a:r>
          </a:p>
        </p:txBody>
      </p:sp>
      <p:pic>
        <p:nvPicPr>
          <p:cNvPr id="15" name="Audio 14">
            <a:extLst>
              <a:ext uri="{FF2B5EF4-FFF2-40B4-BE49-F238E27FC236}">
                <a16:creationId xmlns:a16="http://schemas.microsoft.com/office/drawing/2014/main" id="{5926D75D-46F1-CD3B-C465-512D81314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15898" y="5482523"/>
            <a:ext cx="812800" cy="8128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0030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5375C-D891-DE3A-890F-B76D13BC4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602A4-FB4F-ACB2-920A-9161304F9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EB9059-7898-E419-A5AA-D08D2685B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2B3A1-237B-0653-EF28-B8699D80D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040790-281E-F050-36E1-39BAE49B1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21134A-4E90-C4ED-A77A-927575FD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40D079BD-BDCC-64A7-5C8A-0DDF910F2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46" y="419553"/>
            <a:ext cx="10515600" cy="1325563"/>
          </a:xfrm>
        </p:spPr>
        <p:txBody>
          <a:bodyPr/>
          <a:lstStyle/>
          <a:p>
            <a:r>
              <a:rPr lang="fr-FR" b="1" dirty="0"/>
              <a:t>1) Sur internet aller sur le site opcoep.fr </a:t>
            </a:r>
            <a:br>
              <a:rPr lang="fr-FR" dirty="0"/>
            </a:b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9444DB-71C4-5953-74C7-0399AEEC44BF}"/>
              </a:ext>
            </a:extLst>
          </p:cNvPr>
          <p:cNvSpPr txBox="1"/>
          <p:nvPr/>
        </p:nvSpPr>
        <p:spPr>
          <a:xfrm>
            <a:off x="8376557" y="1843691"/>
            <a:ext cx="4016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Dans accueil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/>
                </a:solidFill>
              </a:rPr>
              <a:t>Aller dans Mes services en ligne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2"/>
                </a:solidFill>
              </a:rPr>
              <a:t>Entreprise </a:t>
            </a:r>
          </a:p>
          <a:p>
            <a:r>
              <a:rPr lang="fr-FR" dirty="0">
                <a:solidFill>
                  <a:schemeClr val="accent1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BCA4812-9FC1-B961-94CB-7242E8756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47" y="1754311"/>
            <a:ext cx="6997463" cy="3435318"/>
          </a:xfrm>
          <a:prstGeom prst="rect">
            <a:avLst/>
          </a:prstGeom>
        </p:spPr>
      </p:pic>
      <p:pic>
        <p:nvPicPr>
          <p:cNvPr id="18" name="Audio 17">
            <a:extLst>
              <a:ext uri="{FF2B5EF4-FFF2-40B4-BE49-F238E27FC236}">
                <a16:creationId xmlns:a16="http://schemas.microsoft.com/office/drawing/2014/main" id="{59119D27-8A61-ABEE-4FCC-E51F82EB9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4946" y="4887711"/>
            <a:ext cx="812800" cy="8128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FF55D53-E2F0-515A-9C81-4C7FBED1E655}"/>
              </a:ext>
            </a:extLst>
          </p:cNvPr>
          <p:cNvSpPr txBox="1"/>
          <p:nvPr/>
        </p:nvSpPr>
        <p:spPr>
          <a:xfrm>
            <a:off x="399378" y="5866368"/>
            <a:ext cx="95966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https://www.opcoep.fr/ressources/centre-ressources/contact/Carte-CF-PACA-opcoep.pdf</a:t>
            </a:r>
            <a:r>
              <a:rPr lang="fr-FR" sz="20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 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97FFF6-92FB-3F51-2CED-347AC9EC69B2}"/>
              </a:ext>
            </a:extLst>
          </p:cNvPr>
          <p:cNvSpPr txBox="1"/>
          <p:nvPr/>
        </p:nvSpPr>
        <p:spPr>
          <a:xfrm>
            <a:off x="396657" y="5399129"/>
            <a:ext cx="903538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</a:rPr>
              <a:t>VOS CONSEILLERS DE PROXIMITÉ en PACA :</a:t>
            </a:r>
          </a:p>
          <a:p>
            <a:endParaRPr lang="fr-FR" b="1" dirty="0">
              <a:solidFill>
                <a:schemeClr val="accent2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5E98993-856A-31EA-7DC2-78176A16D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6456" y="5799238"/>
            <a:ext cx="2136834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0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5375C-D891-DE3A-890F-B76D13BC4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602A4-FB4F-ACB2-920A-9161304F9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EB9059-7898-E419-A5AA-D08D2685B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2B3A1-237B-0653-EF28-B8699D80D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040790-281E-F050-36E1-39BAE49B1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21134A-4E90-C4ED-A77A-927575FD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872C4A-6C3E-9CBA-8EF8-23D4F287E719}"/>
              </a:ext>
            </a:extLst>
          </p:cNvPr>
          <p:cNvSpPr txBox="1"/>
          <p:nvPr/>
        </p:nvSpPr>
        <p:spPr>
          <a:xfrm>
            <a:off x="642257" y="305904"/>
            <a:ext cx="92093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/>
              <a:t>2) Vous êtes déjà inscrits </a:t>
            </a:r>
          </a:p>
        </p:txBody>
      </p:sp>
      <p:pic>
        <p:nvPicPr>
          <p:cNvPr id="6" name="Image 5" descr="Une image contenant texte, Visage humain, ordinateur, personne&#10;&#10;Le contenu généré par l’IA peut être incorrect.">
            <a:extLst>
              <a:ext uri="{FF2B5EF4-FFF2-40B4-BE49-F238E27FC236}">
                <a16:creationId xmlns:a16="http://schemas.microsoft.com/office/drawing/2014/main" id="{5A773659-6F03-240C-D937-93C025EDB4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057" r="531" b="13602"/>
          <a:stretch>
            <a:fillRect/>
          </a:stretch>
        </p:blipFill>
        <p:spPr>
          <a:xfrm>
            <a:off x="317835" y="2104346"/>
            <a:ext cx="6895622" cy="3186112"/>
          </a:xfrm>
          <a:prstGeom prst="rect">
            <a:avLst/>
          </a:prstGeom>
        </p:spPr>
      </p:pic>
      <p:pic>
        <p:nvPicPr>
          <p:cNvPr id="9" name="Image 8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CC6158E-53BF-F6DE-6239-78B367656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279" y="1894002"/>
            <a:ext cx="4165600" cy="3606800"/>
          </a:xfrm>
          <a:prstGeom prst="rect">
            <a:avLst/>
          </a:prstGeom>
        </p:spPr>
      </p:pic>
      <p:sp>
        <p:nvSpPr>
          <p:cNvPr id="7" name="Flèche vers la droite 9">
            <a:extLst>
              <a:ext uri="{FF2B5EF4-FFF2-40B4-BE49-F238E27FC236}">
                <a16:creationId xmlns:a16="http://schemas.microsoft.com/office/drawing/2014/main" id="{28F4F604-A7CC-3A81-934D-51D4C92712AF}"/>
              </a:ext>
            </a:extLst>
          </p:cNvPr>
          <p:cNvSpPr/>
          <p:nvPr/>
        </p:nvSpPr>
        <p:spPr>
          <a:xfrm>
            <a:off x="6489556" y="2797628"/>
            <a:ext cx="1611086" cy="1262743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92D050"/>
              </a:solidFill>
            </a:endParaRPr>
          </a:p>
        </p:txBody>
      </p:sp>
      <p:pic>
        <p:nvPicPr>
          <p:cNvPr id="19" name="Audio 14">
            <a:extLst>
              <a:ext uri="{FF2B5EF4-FFF2-40B4-BE49-F238E27FC236}">
                <a16:creationId xmlns:a16="http://schemas.microsoft.com/office/drawing/2014/main" id="{C12E2664-1690-017D-50D0-A8535A32D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857" y="5896498"/>
            <a:ext cx="812800" cy="8128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C53A845-DD89-F87A-59A5-642C72557B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3648" y="5797372"/>
            <a:ext cx="2139881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0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5375C-D891-DE3A-890F-B76D13BC4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602A4-FB4F-ACB2-920A-9161304F9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EB9059-7898-E419-A5AA-D08D2685B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2B3A1-237B-0653-EF28-B8699D80D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040790-281E-F050-36E1-39BAE49B1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21134A-4E90-C4ED-A77A-927575FD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95BCA9-1D48-7EF0-DE5D-6A1DAF1DE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50" y="1933590"/>
            <a:ext cx="10515600" cy="2990819"/>
          </a:xfrm>
        </p:spPr>
        <p:txBody>
          <a:bodyPr/>
          <a:lstStyle/>
          <a:p>
            <a:r>
              <a:rPr lang="fr-FR" dirty="0">
                <a:solidFill>
                  <a:schemeClr val="accent2"/>
                </a:solidFill>
              </a:rPr>
              <a:t>Vous devez vous inscrire et cliquer sur inscrivez-vous:</a:t>
            </a:r>
          </a:p>
          <a:p>
            <a:pPr marL="0" indent="0">
              <a:buNone/>
            </a:pPr>
            <a:r>
              <a:rPr lang="fr-FR" dirty="0">
                <a:solidFill>
                  <a:schemeClr val="accent2"/>
                </a:solidFill>
              </a:rPr>
              <a:t>  1)ils connaissent votre mail et vous recevez immédiatement un lien pour poursuivre votre inscription</a:t>
            </a:r>
          </a:p>
          <a:p>
            <a:pPr marL="0" indent="0">
              <a:buNone/>
            </a:pPr>
            <a:r>
              <a:rPr lang="fr-FR" dirty="0">
                <a:solidFill>
                  <a:schemeClr val="accent2"/>
                </a:solidFill>
              </a:rPr>
              <a:t>  2)ils ne le connaissent pas et vous renseignez les éléments demandés (SIRET…) et ils contacteront la pharmacie </a:t>
            </a:r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FA1B6F0-B245-3CF7-E77F-5683DEF21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50" y="132588"/>
            <a:ext cx="10515600" cy="1325563"/>
          </a:xfrm>
        </p:spPr>
        <p:txBody>
          <a:bodyPr/>
          <a:lstStyle/>
          <a:p>
            <a:r>
              <a:rPr lang="fr-FR" b="1" dirty="0"/>
              <a:t>3) Vous n’êtes pas inscrits </a:t>
            </a:r>
          </a:p>
        </p:txBody>
      </p:sp>
      <p:pic>
        <p:nvPicPr>
          <p:cNvPr id="4" name="Audio 5">
            <a:extLst>
              <a:ext uri="{FF2B5EF4-FFF2-40B4-BE49-F238E27FC236}">
                <a16:creationId xmlns:a16="http://schemas.microsoft.com/office/drawing/2014/main" id="{E05F8669-BF54-CA1F-5D96-FCCC2FBB3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350" y="5807528"/>
            <a:ext cx="812800" cy="8128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4289C7-2990-B0D4-BE53-05C8E15CE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648" y="5795668"/>
            <a:ext cx="2139881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8" y="2903"/>
            <a:ext cx="12191144" cy="68576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6369" y="523544"/>
              <a:ext cx="18931890" cy="10261600"/>
            </a:xfrm>
            <a:custGeom>
              <a:avLst/>
              <a:gdLst/>
              <a:ahLst/>
              <a:cxnLst/>
              <a:rect l="l" t="t" r="r" b="b"/>
              <a:pathLst>
                <a:path w="18931890" h="10261600">
                  <a:moveTo>
                    <a:pt x="17779563" y="0"/>
                  </a:moveTo>
                  <a:lnTo>
                    <a:pt x="1151797" y="0"/>
                  </a:lnTo>
                  <a:lnTo>
                    <a:pt x="1103109" y="1010"/>
                  </a:lnTo>
                  <a:lnTo>
                    <a:pt x="1054936" y="4015"/>
                  </a:lnTo>
                  <a:lnTo>
                    <a:pt x="1007319" y="8974"/>
                  </a:lnTo>
                  <a:lnTo>
                    <a:pt x="960296" y="15847"/>
                  </a:lnTo>
                  <a:lnTo>
                    <a:pt x="913908" y="24595"/>
                  </a:lnTo>
                  <a:lnTo>
                    <a:pt x="868195" y="35177"/>
                  </a:lnTo>
                  <a:lnTo>
                    <a:pt x="823198" y="47553"/>
                  </a:lnTo>
                  <a:lnTo>
                    <a:pt x="778955" y="61684"/>
                  </a:lnTo>
                  <a:lnTo>
                    <a:pt x="735507" y="77529"/>
                  </a:lnTo>
                  <a:lnTo>
                    <a:pt x="692894" y="95049"/>
                  </a:lnTo>
                  <a:lnTo>
                    <a:pt x="651156" y="114203"/>
                  </a:lnTo>
                  <a:lnTo>
                    <a:pt x="610333" y="134951"/>
                  </a:lnTo>
                  <a:lnTo>
                    <a:pt x="570464" y="157254"/>
                  </a:lnTo>
                  <a:lnTo>
                    <a:pt x="531591" y="181072"/>
                  </a:lnTo>
                  <a:lnTo>
                    <a:pt x="493752" y="206364"/>
                  </a:lnTo>
                  <a:lnTo>
                    <a:pt x="456988" y="233091"/>
                  </a:lnTo>
                  <a:lnTo>
                    <a:pt x="421338" y="261212"/>
                  </a:lnTo>
                  <a:lnTo>
                    <a:pt x="386844" y="290688"/>
                  </a:lnTo>
                  <a:lnTo>
                    <a:pt x="353544" y="321479"/>
                  </a:lnTo>
                  <a:lnTo>
                    <a:pt x="321479" y="353544"/>
                  </a:lnTo>
                  <a:lnTo>
                    <a:pt x="290688" y="386844"/>
                  </a:lnTo>
                  <a:lnTo>
                    <a:pt x="261212" y="421338"/>
                  </a:lnTo>
                  <a:lnTo>
                    <a:pt x="233091" y="456988"/>
                  </a:lnTo>
                  <a:lnTo>
                    <a:pt x="206364" y="493752"/>
                  </a:lnTo>
                  <a:lnTo>
                    <a:pt x="181072" y="531591"/>
                  </a:lnTo>
                  <a:lnTo>
                    <a:pt x="157254" y="570464"/>
                  </a:lnTo>
                  <a:lnTo>
                    <a:pt x="134951" y="610333"/>
                  </a:lnTo>
                  <a:lnTo>
                    <a:pt x="114203" y="651156"/>
                  </a:lnTo>
                  <a:lnTo>
                    <a:pt x="95049" y="692894"/>
                  </a:lnTo>
                  <a:lnTo>
                    <a:pt x="77529" y="735507"/>
                  </a:lnTo>
                  <a:lnTo>
                    <a:pt x="61684" y="778955"/>
                  </a:lnTo>
                  <a:lnTo>
                    <a:pt x="47553" y="823198"/>
                  </a:lnTo>
                  <a:lnTo>
                    <a:pt x="35177" y="868195"/>
                  </a:lnTo>
                  <a:lnTo>
                    <a:pt x="24595" y="913908"/>
                  </a:lnTo>
                  <a:lnTo>
                    <a:pt x="15847" y="960296"/>
                  </a:lnTo>
                  <a:lnTo>
                    <a:pt x="8974" y="1007319"/>
                  </a:lnTo>
                  <a:lnTo>
                    <a:pt x="4015" y="1054936"/>
                  </a:lnTo>
                  <a:lnTo>
                    <a:pt x="1010" y="1103109"/>
                  </a:lnTo>
                  <a:lnTo>
                    <a:pt x="0" y="1151797"/>
                  </a:lnTo>
                  <a:lnTo>
                    <a:pt x="0" y="9109670"/>
                  </a:lnTo>
                  <a:lnTo>
                    <a:pt x="1010" y="9158358"/>
                  </a:lnTo>
                  <a:lnTo>
                    <a:pt x="4015" y="9206530"/>
                  </a:lnTo>
                  <a:lnTo>
                    <a:pt x="8974" y="9254148"/>
                  </a:lnTo>
                  <a:lnTo>
                    <a:pt x="15847" y="9301171"/>
                  </a:lnTo>
                  <a:lnTo>
                    <a:pt x="24595" y="9347559"/>
                  </a:lnTo>
                  <a:lnTo>
                    <a:pt x="35177" y="9393271"/>
                  </a:lnTo>
                  <a:lnTo>
                    <a:pt x="47553" y="9438269"/>
                  </a:lnTo>
                  <a:lnTo>
                    <a:pt x="61684" y="9482512"/>
                  </a:lnTo>
                  <a:lnTo>
                    <a:pt x="77529" y="9525960"/>
                  </a:lnTo>
                  <a:lnTo>
                    <a:pt x="95049" y="9568573"/>
                  </a:lnTo>
                  <a:lnTo>
                    <a:pt x="114203" y="9610311"/>
                  </a:lnTo>
                  <a:lnTo>
                    <a:pt x="134951" y="9651134"/>
                  </a:lnTo>
                  <a:lnTo>
                    <a:pt x="157254" y="9691002"/>
                  </a:lnTo>
                  <a:lnTo>
                    <a:pt x="181072" y="9729876"/>
                  </a:lnTo>
                  <a:lnTo>
                    <a:pt x="206364" y="9767715"/>
                  </a:lnTo>
                  <a:lnTo>
                    <a:pt x="233091" y="9804479"/>
                  </a:lnTo>
                  <a:lnTo>
                    <a:pt x="261212" y="9840128"/>
                  </a:lnTo>
                  <a:lnTo>
                    <a:pt x="290688" y="9874623"/>
                  </a:lnTo>
                  <a:lnTo>
                    <a:pt x="321479" y="9907923"/>
                  </a:lnTo>
                  <a:lnTo>
                    <a:pt x="353544" y="9939988"/>
                  </a:lnTo>
                  <a:lnTo>
                    <a:pt x="386844" y="9970779"/>
                  </a:lnTo>
                  <a:lnTo>
                    <a:pt x="421338" y="10000255"/>
                  </a:lnTo>
                  <a:lnTo>
                    <a:pt x="456988" y="10028376"/>
                  </a:lnTo>
                  <a:lnTo>
                    <a:pt x="493752" y="10055103"/>
                  </a:lnTo>
                  <a:lnTo>
                    <a:pt x="531591" y="10080395"/>
                  </a:lnTo>
                  <a:lnTo>
                    <a:pt x="570464" y="10104212"/>
                  </a:lnTo>
                  <a:lnTo>
                    <a:pt x="610333" y="10126515"/>
                  </a:lnTo>
                  <a:lnTo>
                    <a:pt x="651156" y="10147264"/>
                  </a:lnTo>
                  <a:lnTo>
                    <a:pt x="692894" y="10166418"/>
                  </a:lnTo>
                  <a:lnTo>
                    <a:pt x="735507" y="10183938"/>
                  </a:lnTo>
                  <a:lnTo>
                    <a:pt x="778955" y="10199783"/>
                  </a:lnTo>
                  <a:lnTo>
                    <a:pt x="823198" y="10213914"/>
                  </a:lnTo>
                  <a:lnTo>
                    <a:pt x="868195" y="10226290"/>
                  </a:lnTo>
                  <a:lnTo>
                    <a:pt x="913908" y="10236872"/>
                  </a:lnTo>
                  <a:lnTo>
                    <a:pt x="960296" y="10245620"/>
                  </a:lnTo>
                  <a:lnTo>
                    <a:pt x="1007319" y="10252493"/>
                  </a:lnTo>
                  <a:lnTo>
                    <a:pt x="1054936" y="10257452"/>
                  </a:lnTo>
                  <a:lnTo>
                    <a:pt x="1103109" y="10260457"/>
                  </a:lnTo>
                  <a:lnTo>
                    <a:pt x="1151797" y="10261467"/>
                  </a:lnTo>
                  <a:lnTo>
                    <a:pt x="17779563" y="10261467"/>
                  </a:lnTo>
                  <a:lnTo>
                    <a:pt x="17828251" y="10260457"/>
                  </a:lnTo>
                  <a:lnTo>
                    <a:pt x="17876423" y="10257452"/>
                  </a:lnTo>
                  <a:lnTo>
                    <a:pt x="17924041" y="10252493"/>
                  </a:lnTo>
                  <a:lnTo>
                    <a:pt x="17971064" y="10245620"/>
                  </a:lnTo>
                  <a:lnTo>
                    <a:pt x="18017452" y="10236872"/>
                  </a:lnTo>
                  <a:lnTo>
                    <a:pt x="18063164" y="10226290"/>
                  </a:lnTo>
                  <a:lnTo>
                    <a:pt x="18108162" y="10213914"/>
                  </a:lnTo>
                  <a:lnTo>
                    <a:pt x="18152405" y="10199783"/>
                  </a:lnTo>
                  <a:lnTo>
                    <a:pt x="18195853" y="10183938"/>
                  </a:lnTo>
                  <a:lnTo>
                    <a:pt x="18238466" y="10166418"/>
                  </a:lnTo>
                  <a:lnTo>
                    <a:pt x="18280204" y="10147264"/>
                  </a:lnTo>
                  <a:lnTo>
                    <a:pt x="18321027" y="10126515"/>
                  </a:lnTo>
                  <a:lnTo>
                    <a:pt x="18360896" y="10104212"/>
                  </a:lnTo>
                  <a:lnTo>
                    <a:pt x="18399769" y="10080395"/>
                  </a:lnTo>
                  <a:lnTo>
                    <a:pt x="18437608" y="10055103"/>
                  </a:lnTo>
                  <a:lnTo>
                    <a:pt x="18474372" y="10028376"/>
                  </a:lnTo>
                  <a:lnTo>
                    <a:pt x="18510021" y="10000255"/>
                  </a:lnTo>
                  <a:lnTo>
                    <a:pt x="18544516" y="9970779"/>
                  </a:lnTo>
                  <a:lnTo>
                    <a:pt x="18577816" y="9939988"/>
                  </a:lnTo>
                  <a:lnTo>
                    <a:pt x="18609881" y="9907923"/>
                  </a:lnTo>
                  <a:lnTo>
                    <a:pt x="18640672" y="9874623"/>
                  </a:lnTo>
                  <a:lnTo>
                    <a:pt x="18670148" y="9840128"/>
                  </a:lnTo>
                  <a:lnTo>
                    <a:pt x="18698269" y="9804479"/>
                  </a:lnTo>
                  <a:lnTo>
                    <a:pt x="18724996" y="9767715"/>
                  </a:lnTo>
                  <a:lnTo>
                    <a:pt x="18750288" y="9729876"/>
                  </a:lnTo>
                  <a:lnTo>
                    <a:pt x="18774105" y="9691002"/>
                  </a:lnTo>
                  <a:lnTo>
                    <a:pt x="18796408" y="9651134"/>
                  </a:lnTo>
                  <a:lnTo>
                    <a:pt x="18817157" y="9610311"/>
                  </a:lnTo>
                  <a:lnTo>
                    <a:pt x="18836311" y="9568573"/>
                  </a:lnTo>
                  <a:lnTo>
                    <a:pt x="18853831" y="9525960"/>
                  </a:lnTo>
                  <a:lnTo>
                    <a:pt x="18869676" y="9482512"/>
                  </a:lnTo>
                  <a:lnTo>
                    <a:pt x="18883807" y="9438269"/>
                  </a:lnTo>
                  <a:lnTo>
                    <a:pt x="18896183" y="9393271"/>
                  </a:lnTo>
                  <a:lnTo>
                    <a:pt x="18906765" y="9347559"/>
                  </a:lnTo>
                  <a:lnTo>
                    <a:pt x="18915513" y="9301171"/>
                  </a:lnTo>
                  <a:lnTo>
                    <a:pt x="18922386" y="9254148"/>
                  </a:lnTo>
                  <a:lnTo>
                    <a:pt x="18927345" y="9206530"/>
                  </a:lnTo>
                  <a:lnTo>
                    <a:pt x="18930350" y="9158358"/>
                  </a:lnTo>
                  <a:lnTo>
                    <a:pt x="18931360" y="9109670"/>
                  </a:lnTo>
                  <a:lnTo>
                    <a:pt x="18931360" y="1151797"/>
                  </a:lnTo>
                  <a:lnTo>
                    <a:pt x="18930350" y="1103109"/>
                  </a:lnTo>
                  <a:lnTo>
                    <a:pt x="18927345" y="1054936"/>
                  </a:lnTo>
                  <a:lnTo>
                    <a:pt x="18922386" y="1007319"/>
                  </a:lnTo>
                  <a:lnTo>
                    <a:pt x="18915513" y="960296"/>
                  </a:lnTo>
                  <a:lnTo>
                    <a:pt x="18906765" y="913908"/>
                  </a:lnTo>
                  <a:lnTo>
                    <a:pt x="18896183" y="868195"/>
                  </a:lnTo>
                  <a:lnTo>
                    <a:pt x="18883807" y="823198"/>
                  </a:lnTo>
                  <a:lnTo>
                    <a:pt x="18869676" y="778955"/>
                  </a:lnTo>
                  <a:lnTo>
                    <a:pt x="18853831" y="735507"/>
                  </a:lnTo>
                  <a:lnTo>
                    <a:pt x="18836311" y="692894"/>
                  </a:lnTo>
                  <a:lnTo>
                    <a:pt x="18817157" y="651156"/>
                  </a:lnTo>
                  <a:lnTo>
                    <a:pt x="18796408" y="610333"/>
                  </a:lnTo>
                  <a:lnTo>
                    <a:pt x="18774105" y="570464"/>
                  </a:lnTo>
                  <a:lnTo>
                    <a:pt x="18750288" y="531591"/>
                  </a:lnTo>
                  <a:lnTo>
                    <a:pt x="18724996" y="493752"/>
                  </a:lnTo>
                  <a:lnTo>
                    <a:pt x="18698269" y="456988"/>
                  </a:lnTo>
                  <a:lnTo>
                    <a:pt x="18670148" y="421338"/>
                  </a:lnTo>
                  <a:lnTo>
                    <a:pt x="18640672" y="386844"/>
                  </a:lnTo>
                  <a:lnTo>
                    <a:pt x="18609881" y="353544"/>
                  </a:lnTo>
                  <a:lnTo>
                    <a:pt x="18577816" y="321479"/>
                  </a:lnTo>
                  <a:lnTo>
                    <a:pt x="18544516" y="290688"/>
                  </a:lnTo>
                  <a:lnTo>
                    <a:pt x="18510021" y="261212"/>
                  </a:lnTo>
                  <a:lnTo>
                    <a:pt x="18474372" y="233091"/>
                  </a:lnTo>
                  <a:lnTo>
                    <a:pt x="18437608" y="206364"/>
                  </a:lnTo>
                  <a:lnTo>
                    <a:pt x="18399769" y="181072"/>
                  </a:lnTo>
                  <a:lnTo>
                    <a:pt x="18360896" y="157254"/>
                  </a:lnTo>
                  <a:lnTo>
                    <a:pt x="18321027" y="134951"/>
                  </a:lnTo>
                  <a:lnTo>
                    <a:pt x="18280204" y="114203"/>
                  </a:lnTo>
                  <a:lnTo>
                    <a:pt x="18238466" y="95049"/>
                  </a:lnTo>
                  <a:lnTo>
                    <a:pt x="18195853" y="77529"/>
                  </a:lnTo>
                  <a:lnTo>
                    <a:pt x="18152405" y="61684"/>
                  </a:lnTo>
                  <a:lnTo>
                    <a:pt x="18108162" y="47553"/>
                  </a:lnTo>
                  <a:lnTo>
                    <a:pt x="18063164" y="35177"/>
                  </a:lnTo>
                  <a:lnTo>
                    <a:pt x="18017452" y="24595"/>
                  </a:lnTo>
                  <a:lnTo>
                    <a:pt x="17971064" y="15847"/>
                  </a:lnTo>
                  <a:lnTo>
                    <a:pt x="17924041" y="8974"/>
                  </a:lnTo>
                  <a:lnTo>
                    <a:pt x="17876423" y="4015"/>
                  </a:lnTo>
                  <a:lnTo>
                    <a:pt x="17828251" y="1010"/>
                  </a:lnTo>
                  <a:lnTo>
                    <a:pt x="17779563" y="0"/>
                  </a:lnTo>
                  <a:close/>
                </a:path>
              </a:pathLst>
            </a:custGeom>
            <a:solidFill>
              <a:srgbClr val="FFFFFF">
                <a:alpha val="83998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2E2C147-416F-A749-6E5E-A5E61976B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50" y="493257"/>
            <a:ext cx="5699900" cy="3183927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622B1149-1915-79D5-8C89-A1F59C926BE3}"/>
              </a:ext>
            </a:extLst>
          </p:cNvPr>
          <p:cNvSpPr txBox="1">
            <a:spLocks/>
          </p:cNvSpPr>
          <p:nvPr/>
        </p:nvSpPr>
        <p:spPr>
          <a:xfrm>
            <a:off x="1523999" y="3120323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b="1" dirty="0">
                <a:solidFill>
                  <a:schemeClr val="accent2"/>
                </a:solidFill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3324954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14">
      <a:dk1>
        <a:srgbClr val="FFFFFF"/>
      </a:dk1>
      <a:lt1>
        <a:srgbClr val="FFFFFF"/>
      </a:lt1>
      <a:dk2>
        <a:srgbClr val="A3CEED"/>
      </a:dk2>
      <a:lt2>
        <a:srgbClr val="DFE3E5"/>
      </a:lt2>
      <a:accent1>
        <a:srgbClr val="D1EEF9"/>
      </a:accent1>
      <a:accent2>
        <a:srgbClr val="1C6294"/>
      </a:accent2>
      <a:accent3>
        <a:srgbClr val="2683C6"/>
      </a:accent3>
      <a:accent4>
        <a:srgbClr val="ABE45F"/>
      </a:accent4>
      <a:accent5>
        <a:srgbClr val="ABE45F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9" id="{AE6B2F9F-D4AF-2D4C-B0C3-52DFFE61CFBC}" vid="{CB672190-B636-1545-9B13-4E6D21D3629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149</Words>
  <Application>Microsoft Office PowerPoint</Application>
  <PresentationFormat>Grand écran</PresentationFormat>
  <Paragraphs>23</Paragraphs>
  <Slides>5</Slides>
  <Notes>2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Thème Office</vt:lpstr>
      <vt:lpstr>Présentation PowerPoint</vt:lpstr>
      <vt:lpstr>1) Sur internet aller sur le site opcoep.fr  </vt:lpstr>
      <vt:lpstr>Présentation PowerPoint</vt:lpstr>
      <vt:lpstr>3) Vous n’êtes pas inscrits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XEFI AUBAGNE - URPS PHARMACIENS PACA -</dc:creator>
  <cp:lastModifiedBy>URPS PHARMACIENS PACA</cp:lastModifiedBy>
  <cp:revision>6</cp:revision>
  <dcterms:created xsi:type="dcterms:W3CDTF">2025-10-21T10:38:09Z</dcterms:created>
  <dcterms:modified xsi:type="dcterms:W3CDTF">2025-10-22T09:12:47Z</dcterms:modified>
</cp:coreProperties>
</file>